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5" r:id="rId6"/>
    <p:sldId id="270" r:id="rId7"/>
    <p:sldId id="266" r:id="rId8"/>
    <p:sldId id="267" r:id="rId9"/>
    <p:sldId id="264" r:id="rId10"/>
    <p:sldId id="268" r:id="rId11"/>
    <p:sldId id="269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3878"/>
  </p:normalViewPr>
  <p:slideViewPr>
    <p:cSldViewPr snapToGrid="0" snapToObjects="1">
      <p:cViewPr>
        <p:scale>
          <a:sx n="77" d="100"/>
          <a:sy n="77" d="100"/>
        </p:scale>
        <p:origin x="29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”Lists”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Brandon Tarney</a:t>
            </a:r>
          </a:p>
          <a:p>
            <a:r>
              <a:rPr lang="en-US" dirty="0" smtClean="0"/>
              <a:t>JHU 605.487</a:t>
            </a:r>
          </a:p>
          <a:p>
            <a:r>
              <a:rPr lang="en-US" dirty="0" smtClean="0"/>
              <a:t>4/26/2018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bugs</a:t>
            </a:r>
          </a:p>
          <a:p>
            <a:pPr lvl="1"/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many relationship</a:t>
            </a: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Indexing</a:t>
            </a:r>
          </a:p>
          <a:p>
            <a:pPr lvl="1"/>
            <a:r>
              <a:rPr lang="en-US" dirty="0" smtClean="0"/>
              <a:t>LIES/delays updating predicted build status</a:t>
            </a:r>
            <a:endParaRPr lang="en-US" dirty="0" smtClean="0"/>
          </a:p>
          <a:p>
            <a:r>
              <a:rPr lang="en-US" dirty="0" smtClean="0"/>
              <a:t>Abstract problems:</a:t>
            </a:r>
          </a:p>
          <a:p>
            <a:pPr lvl="1"/>
            <a:r>
              <a:rPr lang="en-US" dirty="0" smtClean="0"/>
              <a:t>Core Data limitations</a:t>
            </a:r>
          </a:p>
          <a:p>
            <a:pPr lvl="1"/>
            <a:r>
              <a:rPr lang="en-US" dirty="0" smtClean="0"/>
              <a:t>Custom &amp; Embedded UI</a:t>
            </a:r>
          </a:p>
          <a:p>
            <a:r>
              <a:rPr lang="en-US" dirty="0" smtClean="0"/>
              <a:t>”Business Logic”</a:t>
            </a:r>
          </a:p>
          <a:p>
            <a:pPr lvl="1"/>
            <a:r>
              <a:rPr lang="en-US" dirty="0" smtClean="0"/>
              <a:t>Managing relationships and queries</a:t>
            </a:r>
          </a:p>
          <a:p>
            <a:pPr lvl="1"/>
            <a:r>
              <a:rPr lang="en-US" dirty="0" smtClean="0"/>
              <a:t>Managing object references</a:t>
            </a:r>
          </a:p>
          <a:p>
            <a:r>
              <a:rPr lang="en-US" dirty="0" smtClean="0"/>
              <a:t>Large amount of UI to set/test</a:t>
            </a:r>
          </a:p>
          <a:p>
            <a:r>
              <a:rPr lang="en-US" dirty="0" smtClean="0"/>
              <a:t>Large amount of functionality to test</a:t>
            </a:r>
          </a:p>
          <a:p>
            <a:r>
              <a:rPr lang="en-US" dirty="0" smtClean="0"/>
              <a:t>Feature excitement and creep!</a:t>
            </a:r>
          </a:p>
        </p:txBody>
      </p:sp>
    </p:spTree>
    <p:extLst>
      <p:ext uri="{BB962C8B-B14F-4D97-AF65-F5344CB8AC3E}">
        <p14:creationId xmlns:p14="http://schemas.microsoft.com/office/powerpoint/2010/main" val="11695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6942"/>
            <a:ext cx="500742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Know your app domain</a:t>
            </a:r>
          </a:p>
          <a:p>
            <a:pPr lvl="1"/>
            <a:r>
              <a:rPr lang="en-US" dirty="0" smtClean="0"/>
              <a:t>Table stake features</a:t>
            </a:r>
          </a:p>
          <a:p>
            <a:pPr lvl="1"/>
            <a:r>
              <a:rPr lang="en-US" dirty="0" smtClean="0"/>
              <a:t>Missing features/market gaps</a:t>
            </a:r>
          </a:p>
          <a:p>
            <a:pPr lvl="1"/>
            <a:r>
              <a:rPr lang="en-US" dirty="0" smtClean="0"/>
              <a:t>User expectations</a:t>
            </a:r>
          </a:p>
          <a:p>
            <a:pPr lvl="1"/>
            <a:r>
              <a:rPr lang="en-US" dirty="0" smtClean="0"/>
              <a:t>Business model</a:t>
            </a:r>
          </a:p>
          <a:p>
            <a:r>
              <a:rPr lang="en-US" dirty="0" smtClean="0"/>
              <a:t>Design data flow &amp; UI first (save rework time!)</a:t>
            </a:r>
          </a:p>
          <a:p>
            <a:r>
              <a:rPr lang="en-US" dirty="0" smtClean="0"/>
              <a:t>Build MVP FIRST!</a:t>
            </a:r>
          </a:p>
          <a:p>
            <a:r>
              <a:rPr lang="en-US" dirty="0" smtClean="0"/>
              <a:t>Test periodically so </a:t>
            </a:r>
            <a:r>
              <a:rPr lang="en-US" dirty="0" err="1" smtClean="0"/>
              <a:t>xcode</a:t>
            </a:r>
            <a:r>
              <a:rPr lang="en-US" dirty="0" smtClean="0"/>
              <a:t> doesn’t scare you</a:t>
            </a:r>
          </a:p>
          <a:p>
            <a:r>
              <a:rPr lang="en-US" dirty="0" smtClean="0"/>
              <a:t>Design for usability</a:t>
            </a:r>
          </a:p>
          <a:p>
            <a:r>
              <a:rPr lang="en-US" dirty="0"/>
              <a:t>Tons of work just to test &amp; polish</a:t>
            </a:r>
          </a:p>
          <a:p>
            <a:pPr lvl="1"/>
            <a:r>
              <a:rPr lang="en-US" dirty="0"/>
              <a:t>Maybe use test flight!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6371" y="1856942"/>
            <a:ext cx="50074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”//MARK: - XXX”</a:t>
            </a:r>
          </a:p>
          <a:p>
            <a:r>
              <a:rPr lang="en-US" dirty="0" smtClean="0"/>
              <a:t>Use extensions</a:t>
            </a:r>
          </a:p>
          <a:p>
            <a:r>
              <a:rPr lang="en-US" dirty="0" smtClean="0"/>
              <a:t>Segue programmatically</a:t>
            </a:r>
          </a:p>
          <a:p>
            <a:r>
              <a:rPr lang="en-US" dirty="0" smtClean="0"/>
              <a:t>Do constraints last </a:t>
            </a:r>
          </a:p>
          <a:p>
            <a:r>
              <a:rPr lang="en-US" dirty="0" smtClean="0"/>
              <a:t>Use relative constraints</a:t>
            </a:r>
          </a:p>
          <a:p>
            <a:r>
              <a:rPr lang="en-US" dirty="0" smtClean="0"/>
              <a:t>Use suggested constraints when yours don’t work</a:t>
            </a:r>
          </a:p>
          <a:p>
            <a:r>
              <a:rPr lang="en-US" dirty="0" smtClean="0"/>
              <a:t>Use Version Control (especially as an </a:t>
            </a:r>
            <a:r>
              <a:rPr lang="en-US" dirty="0" err="1" smtClean="0"/>
              <a:t>xcode</a:t>
            </a:r>
            <a:r>
              <a:rPr lang="en-US" dirty="0" smtClean="0"/>
              <a:t> newbie)</a:t>
            </a:r>
          </a:p>
          <a:p>
            <a:r>
              <a:rPr lang="en-US" strike="sngStrike" dirty="0" smtClean="0"/>
              <a:t>If</a:t>
            </a:r>
            <a:r>
              <a:rPr lang="en-US" dirty="0" smtClean="0"/>
              <a:t> when </a:t>
            </a:r>
            <a:r>
              <a:rPr lang="en-US" dirty="0" err="1" smtClean="0"/>
              <a:t>xcode</a:t>
            </a:r>
            <a:r>
              <a:rPr lang="en-US" dirty="0" smtClean="0"/>
              <a:t> bugs out, try the following:</a:t>
            </a:r>
          </a:p>
          <a:p>
            <a:pPr lvl="1"/>
            <a:r>
              <a:rPr lang="en-US" dirty="0" smtClean="0"/>
              <a:t>Clean &amp; Build, Restart </a:t>
            </a:r>
            <a:r>
              <a:rPr lang="en-US" dirty="0" err="1" smtClean="0"/>
              <a:t>xcode</a:t>
            </a:r>
            <a:r>
              <a:rPr lang="en-US" dirty="0" smtClean="0"/>
              <a:t>, Clean &amp; Build, delete app in simulator, re-deploy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9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Status/JIRA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2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Most items complete</a:t>
            </a:r>
          </a:p>
          <a:p>
            <a:r>
              <a:rPr lang="en-US" dirty="0" smtClean="0"/>
              <a:t>Didn’t have time to add the bells and whistles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8" y="1402426"/>
            <a:ext cx="5138796" cy="52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App Icon</a:t>
            </a:r>
          </a:p>
          <a:p>
            <a:r>
              <a:rPr lang="en-US" dirty="0" smtClean="0"/>
              <a:t>&gt; 3 lists per Smart-List &amp; TODO</a:t>
            </a:r>
          </a:p>
          <a:p>
            <a:r>
              <a:rPr lang="en-US" dirty="0" smtClean="0"/>
              <a:t>Customizability &amp; settings:</a:t>
            </a:r>
          </a:p>
          <a:p>
            <a:pPr lvl="1"/>
            <a:r>
              <a:rPr lang="en-US" dirty="0" smtClean="0"/>
              <a:t>Smarter smart lists (inclusive vs. exclusive sets, default lists, how to manage TODO times)</a:t>
            </a:r>
          </a:p>
          <a:p>
            <a:pPr lvl="1"/>
            <a:r>
              <a:rPr lang="en-US" dirty="0" smtClean="0"/>
              <a:t>Coloring </a:t>
            </a:r>
            <a:r>
              <a:rPr lang="en-US" dirty="0" err="1" smtClean="0"/>
              <a:t>todos</a:t>
            </a:r>
            <a:endParaRPr lang="en-US" dirty="0"/>
          </a:p>
          <a:p>
            <a:pPr lvl="1"/>
            <a:r>
              <a:rPr lang="en-US" dirty="0" smtClean="0"/>
              <a:t>Default lists (like “ALL”)</a:t>
            </a:r>
          </a:p>
          <a:p>
            <a:r>
              <a:rPr lang="en-US" dirty="0"/>
              <a:t>3d touch press for “add </a:t>
            </a:r>
            <a:r>
              <a:rPr lang="en-US" dirty="0" err="1"/>
              <a:t>todo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UI </a:t>
            </a:r>
            <a:r>
              <a:rPr lang="en-US" dirty="0" smtClean="0"/>
              <a:t>Updates:</a:t>
            </a:r>
          </a:p>
          <a:p>
            <a:pPr lvl="1"/>
            <a:r>
              <a:rPr lang="en-US" dirty="0" smtClean="0"/>
              <a:t>More color</a:t>
            </a:r>
          </a:p>
          <a:p>
            <a:pPr lvl="1"/>
            <a:r>
              <a:rPr lang="en-US" dirty="0" smtClean="0"/>
              <a:t>Add button and text outlines so the interface isn’t SO sparse</a:t>
            </a:r>
          </a:p>
          <a:p>
            <a:pPr lvl="1"/>
            <a:r>
              <a:rPr lang="en-US" dirty="0" smtClean="0"/>
              <a:t>Smart app on-boarding (appear at first, disappear after use)</a:t>
            </a:r>
          </a:p>
          <a:p>
            <a:pPr lvl="1"/>
            <a:r>
              <a:rPr lang="en-US" dirty="0" smtClean="0"/>
              <a:t>Support Landscape mode</a:t>
            </a:r>
          </a:p>
          <a:p>
            <a:pPr lvl="1"/>
            <a:r>
              <a:rPr lang="en-US" dirty="0" smtClean="0"/>
              <a:t>Support advanced UI for </a:t>
            </a:r>
            <a:r>
              <a:rPr lang="en-US" dirty="0" smtClean="0"/>
              <a:t>iPad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0673" y="1825625"/>
            <a:ext cx="5313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Sync data via iCloud</a:t>
            </a:r>
          </a:p>
          <a:p>
            <a:r>
              <a:rPr lang="en-US" sz="2000" dirty="0"/>
              <a:t>Siri intent </a:t>
            </a:r>
            <a:r>
              <a:rPr lang="en-US" sz="2000" dirty="0" smtClean="0"/>
              <a:t>support</a:t>
            </a:r>
          </a:p>
          <a:p>
            <a:r>
              <a:rPr lang="en-US" sz="2000" dirty="0" smtClean="0"/>
              <a:t>Advanced testing</a:t>
            </a:r>
          </a:p>
          <a:p>
            <a:pPr lvl="1"/>
            <a:r>
              <a:rPr lang="en-US" sz="1800" dirty="0" smtClean="0"/>
              <a:t>LOTS of data</a:t>
            </a:r>
          </a:p>
          <a:p>
            <a:pPr lvl="1"/>
            <a:r>
              <a:rPr lang="en-US" sz="1800" dirty="0" smtClean="0"/>
              <a:t>Dog-food it</a:t>
            </a:r>
          </a:p>
          <a:p>
            <a:pPr lvl="1"/>
            <a:r>
              <a:rPr lang="en-US" sz="1800" dirty="0" smtClean="0"/>
              <a:t>Test Flight?</a:t>
            </a:r>
          </a:p>
          <a:p>
            <a:r>
              <a:rPr lang="en-US" sz="2000" dirty="0" smtClean="0"/>
              <a:t>Release in the app store?</a:t>
            </a:r>
          </a:p>
          <a:p>
            <a:pPr lvl="1"/>
            <a:r>
              <a:rPr lang="en-US" sz="1800" dirty="0" smtClean="0"/>
              <a:t>Depends on how much of the above I get done!</a:t>
            </a:r>
          </a:p>
          <a:p>
            <a:r>
              <a:rPr lang="en-US" sz="2000" dirty="0" smtClean="0"/>
              <a:t>Mac App?! MARZIPAN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9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/lists app (like reminders)</a:t>
            </a:r>
          </a:p>
          <a:p>
            <a:r>
              <a:rPr lang="en-US" dirty="0" smtClean="0"/>
              <a:t>Basic concepts/data-flow:</a:t>
            </a:r>
          </a:p>
          <a:p>
            <a:pPr lvl="1"/>
            <a:r>
              <a:rPr lang="en-US" dirty="0" smtClean="0"/>
              <a:t>Lists have 0 </a:t>
            </a:r>
            <a:r>
              <a:rPr lang="mr-IN" dirty="0" smtClean="0"/>
              <a:t>–</a:t>
            </a:r>
            <a:r>
              <a:rPr lang="en-US" dirty="0" smtClean="0"/>
              <a:t> N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i="1" dirty="0" smtClean="0"/>
              <a:t>each</a:t>
            </a:r>
            <a:r>
              <a:rPr lang="en-US" dirty="0" smtClean="0"/>
              <a:t> belong to 1+ lists</a:t>
            </a:r>
          </a:p>
          <a:p>
            <a:pPr lvl="1"/>
            <a:r>
              <a:rPr lang="en-US" dirty="0" smtClean="0"/>
              <a:t>You can select any List to display its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smtClean="0"/>
              <a:t>Smart Lists have 0 - N </a:t>
            </a:r>
            <a:r>
              <a:rPr lang="en-US" i="1" dirty="0" smtClean="0"/>
              <a:t>lists</a:t>
            </a:r>
          </a:p>
          <a:p>
            <a:pPr lvl="1"/>
            <a:r>
              <a:rPr lang="en-US" dirty="0" smtClean="0"/>
              <a:t>Smart lists allow you to combine lists, and display only the </a:t>
            </a:r>
            <a:r>
              <a:rPr lang="en-US" dirty="0" err="1" smtClean="0"/>
              <a:t>Todos</a:t>
            </a:r>
            <a:r>
              <a:rPr lang="en-US" dirty="0" smtClean="0"/>
              <a:t> which are present in ALL lists in the smart list AND have “started”</a:t>
            </a:r>
          </a:p>
          <a:p>
            <a:pPr lvl="2"/>
            <a:r>
              <a:rPr lang="en-US" dirty="0" smtClean="0"/>
              <a:t>A smart list composed of lists “homework” and “top priority” will show ONLY “top priority homework” </a:t>
            </a:r>
            <a:r>
              <a:rPr lang="en-US" dirty="0" err="1" smtClean="0"/>
              <a:t>todos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23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Concept 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45" y="1690688"/>
            <a:ext cx="2408155" cy="470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4" y="1690688"/>
            <a:ext cx="5445211" cy="4846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0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concept of a “view” and of a “tag” were combined into the concept of a list.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UI &amp; General Storyboard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" y="2365051"/>
            <a:ext cx="1424390" cy="2518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3" y="2331176"/>
            <a:ext cx="1415104" cy="253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5" y="2346714"/>
            <a:ext cx="1433975" cy="2571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8" y="2333975"/>
            <a:ext cx="1425110" cy="2549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20" y="2365051"/>
            <a:ext cx="1454226" cy="2571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99" y="2312841"/>
            <a:ext cx="1488348" cy="25711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1930" y="2328379"/>
            <a:ext cx="1426028" cy="25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Model/Flow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23" y="1823421"/>
            <a:ext cx="3877964" cy="4107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1823421"/>
            <a:ext cx="3818237" cy="4107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8" y="1823421"/>
            <a:ext cx="3978875" cy="41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Data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1657256"/>
            <a:ext cx="5020886" cy="2392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5" y="1623824"/>
            <a:ext cx="6256713" cy="2425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60" y="4217582"/>
            <a:ext cx="5824451" cy="26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rotation, portrait only</a:t>
            </a:r>
          </a:p>
          <a:p>
            <a:pPr lvl="1"/>
            <a:r>
              <a:rPr lang="en-US" dirty="0" smtClean="0"/>
              <a:t>Portrait location locked!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2926080"/>
            <a:ext cx="6213823" cy="3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03" y="3564427"/>
            <a:ext cx="1319823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7" y="3192087"/>
            <a:ext cx="1494292" cy="3118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36" y="2534962"/>
            <a:ext cx="1955401" cy="3811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40" y="2661247"/>
            <a:ext cx="1822235" cy="366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898" y="1646873"/>
            <a:ext cx="3451899" cy="466344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Scales all iOS device class sizes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Concepts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UIViewControllers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UINavigationViewController</a:t>
            </a:r>
            <a:endParaRPr lang="en-US" dirty="0" smtClean="0"/>
          </a:p>
          <a:p>
            <a:pPr lvl="1"/>
            <a:r>
              <a:rPr lang="en-US" dirty="0" smtClean="0"/>
              <a:t>Embedded </a:t>
            </a:r>
            <a:r>
              <a:rPr lang="en-US" dirty="0" err="1" smtClean="0"/>
              <a:t>UIViewControllers</a:t>
            </a:r>
            <a:endParaRPr lang="en-US" dirty="0" smtClean="0"/>
          </a:p>
          <a:p>
            <a:pPr lvl="1"/>
            <a:r>
              <a:rPr lang="en-US" dirty="0" err="1" smtClean="0"/>
              <a:t>UITableViewController</a:t>
            </a:r>
            <a:endParaRPr lang="en-US" dirty="0" smtClean="0"/>
          </a:p>
          <a:p>
            <a:pPr lvl="1"/>
            <a:r>
              <a:rPr lang="en-US" dirty="0" smtClean="0"/>
              <a:t>Custom </a:t>
            </a:r>
            <a:r>
              <a:rPr lang="en-US" dirty="0" err="1" smtClean="0"/>
              <a:t>UITableViewCell</a:t>
            </a:r>
            <a:endParaRPr lang="en-US" dirty="0" smtClean="0"/>
          </a:p>
          <a:p>
            <a:pPr lvl="1"/>
            <a:r>
              <a:rPr lang="en-US" dirty="0" err="1" smtClean="0"/>
              <a:t>UIComboPicker</a:t>
            </a:r>
            <a:endParaRPr lang="en-US" dirty="0" smtClean="0"/>
          </a:p>
          <a:p>
            <a:r>
              <a:rPr lang="en-US" dirty="0" smtClean="0"/>
              <a:t>Segues (programmatic &amp; interface-builder derived)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Core Data</a:t>
            </a:r>
          </a:p>
          <a:p>
            <a:pPr lvl="1"/>
            <a:r>
              <a:rPr lang="en-US" dirty="0" smtClean="0"/>
              <a:t>Data model builder &amp; classes</a:t>
            </a:r>
          </a:p>
          <a:p>
            <a:pPr lvl="1"/>
            <a:r>
              <a:rPr lang="en-US" dirty="0" smtClean="0"/>
              <a:t>Relationships, 1-many, many-many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Gestures </a:t>
            </a:r>
          </a:p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494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”Lists” </vt:lpstr>
      <vt:lpstr>About My App</vt:lpstr>
      <vt:lpstr>UI Concept Art</vt:lpstr>
      <vt:lpstr>App UI &amp; General Storyboard</vt:lpstr>
      <vt:lpstr>Data Model/Flow Design</vt:lpstr>
      <vt:lpstr>Actual Data Model </vt:lpstr>
      <vt:lpstr>Constraints</vt:lpstr>
      <vt:lpstr>Constraints</vt:lpstr>
      <vt:lpstr>iOS Concepts Used</vt:lpstr>
      <vt:lpstr>Challenges</vt:lpstr>
      <vt:lpstr>Lessons Learned</vt:lpstr>
      <vt:lpstr>Status/JIRA</vt:lpstr>
      <vt:lpstr>Future Plans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”Lists” </dc:title>
  <dc:creator>Brandon Tarney</dc:creator>
  <cp:lastModifiedBy>Brandon Tarney</cp:lastModifiedBy>
  <cp:revision>59</cp:revision>
  <dcterms:created xsi:type="dcterms:W3CDTF">2018-04-27T03:54:50Z</dcterms:created>
  <dcterms:modified xsi:type="dcterms:W3CDTF">2018-05-07T01:21:19Z</dcterms:modified>
</cp:coreProperties>
</file>